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20.07.2020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700808"/>
            <a:ext cx="7851648" cy="9361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«Устройство компьютера» 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56176" y="5373216"/>
            <a:ext cx="2808312" cy="576064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Ахматова Валерия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187624" y="1844824"/>
            <a:ext cx="252028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Процессор 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499992" y="1844824"/>
            <a:ext cx="259228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Оперативная память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7624" y="3284984"/>
            <a:ext cx="597666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Магистраль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87624" y="4725144"/>
            <a:ext cx="208823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4" action="ppaction://hlinksldjump"/>
              </a:rPr>
              <a:t>Устройство ввода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91880" y="4725144"/>
            <a:ext cx="201622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5" action="ppaction://hlinksldjump"/>
              </a:rPr>
              <a:t>Долговременная память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796136" y="4725144"/>
            <a:ext cx="151216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6" action="ppaction://hlinksldjump"/>
              </a:rPr>
              <a:t>Устройство вывода</a:t>
            </a:r>
            <a:endParaRPr lang="ru-RU" dirty="0"/>
          </a:p>
        </p:txBody>
      </p:sp>
      <p:sp>
        <p:nvSpPr>
          <p:cNvPr id="12" name="Стрелка вверх 11"/>
          <p:cNvSpPr/>
          <p:nvPr/>
        </p:nvSpPr>
        <p:spPr>
          <a:xfrm>
            <a:off x="2195736" y="2780928"/>
            <a:ext cx="484632" cy="5040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верх 12"/>
          <p:cNvSpPr/>
          <p:nvPr/>
        </p:nvSpPr>
        <p:spPr>
          <a:xfrm>
            <a:off x="5580112" y="2780928"/>
            <a:ext cx="484632" cy="5040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1907704" y="4221088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4283968" y="4221088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6156176" y="4221088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омой 16">
            <a:hlinkClick r:id="" action="ppaction://hlinkshowjump?jump=endshow" highlightClick="1"/>
          </p:cNvPr>
          <p:cNvSpPr/>
          <p:nvPr/>
        </p:nvSpPr>
        <p:spPr>
          <a:xfrm>
            <a:off x="0" y="6381328"/>
            <a:ext cx="539552" cy="4766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              Процессор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Процессор</a:t>
            </a:r>
            <a:r>
              <a:rPr lang="en-US" b="1" dirty="0" smtClean="0"/>
              <a:t> </a:t>
            </a:r>
            <a:r>
              <a:rPr lang="ru-RU" b="1" dirty="0" smtClean="0"/>
              <a:t> </a:t>
            </a:r>
            <a:r>
              <a:rPr lang="en-US" b="1" dirty="0" smtClean="0"/>
              <a:t>Pentium </a:t>
            </a:r>
            <a:r>
              <a:rPr lang="en-US" b="1" dirty="0" smtClean="0"/>
              <a:t>Extreme Edition </a:t>
            </a:r>
            <a:r>
              <a:rPr lang="en-US" b="1" dirty="0" err="1" smtClean="0"/>
              <a:t>содержит</a:t>
            </a:r>
            <a:r>
              <a:rPr lang="ru-RU" b="1" dirty="0" smtClean="0"/>
              <a:t> много</a:t>
            </a:r>
            <a:r>
              <a:rPr lang="en-US" b="1" dirty="0" smtClean="0"/>
              <a:t> </a:t>
            </a:r>
            <a:r>
              <a:rPr lang="en-US" b="1" dirty="0" err="1" smtClean="0"/>
              <a:t>элементов</a:t>
            </a:r>
            <a:r>
              <a:rPr lang="en-US" b="1" dirty="0" smtClean="0"/>
              <a:t>, </a:t>
            </a:r>
            <a:r>
              <a:rPr lang="en-US" b="1" dirty="0" err="1" smtClean="0"/>
              <a:t>обладает</a:t>
            </a:r>
            <a:r>
              <a:rPr lang="en-US" b="1" dirty="0" smtClean="0"/>
              <a:t> </a:t>
            </a:r>
            <a:r>
              <a:rPr lang="ru-RU" b="1" dirty="0" smtClean="0"/>
              <a:t> </a:t>
            </a:r>
            <a:r>
              <a:rPr lang="en-US" b="1" dirty="0" err="1" smtClean="0"/>
              <a:t>быстродействием</a:t>
            </a:r>
            <a:r>
              <a:rPr lang="ru-RU" b="1" dirty="0" smtClean="0"/>
              <a:t>:</a:t>
            </a:r>
            <a:r>
              <a:rPr lang="en-US" b="1" dirty="0" smtClean="0"/>
              <a:t> </a:t>
            </a:r>
            <a:r>
              <a:rPr lang="en-US" b="1" dirty="0" smtClean="0"/>
              <a:t>3,7 </a:t>
            </a:r>
            <a:r>
              <a:rPr lang="en-US" b="1" dirty="0" err="1" smtClean="0"/>
              <a:t>миллиарда</a:t>
            </a:r>
            <a:r>
              <a:rPr lang="en-US" b="1" dirty="0" smtClean="0"/>
              <a:t> </a:t>
            </a:r>
            <a:r>
              <a:rPr lang="en-US" b="1" dirty="0" err="1" smtClean="0"/>
              <a:t>операций</a:t>
            </a:r>
            <a:r>
              <a:rPr lang="en-US" b="1" dirty="0" smtClean="0"/>
              <a:t> в </a:t>
            </a:r>
            <a:r>
              <a:rPr lang="en-US" b="1" dirty="0" err="1" smtClean="0"/>
              <a:t>секунду</a:t>
            </a:r>
            <a:r>
              <a:rPr lang="en-US" b="1" dirty="0" smtClean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pic>
        <p:nvPicPr>
          <p:cNvPr id="4" name="Рисунок 3" descr="pentiumee_processor_fro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584" y="3645024"/>
            <a:ext cx="4572000" cy="2952328"/>
          </a:xfrm>
          <a:prstGeom prst="rect">
            <a:avLst/>
          </a:prstGeom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0" y="6381328"/>
            <a:ext cx="539552" cy="4766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      </a:t>
            </a:r>
            <a:r>
              <a:rPr lang="en-US" sz="5400" b="1" dirty="0" err="1" smtClean="0"/>
              <a:t>Оперативная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память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 </a:t>
            </a:r>
            <a:r>
              <a:rPr lang="en-US" b="1" dirty="0" err="1" smtClean="0"/>
              <a:t>Модули</a:t>
            </a:r>
            <a:r>
              <a:rPr lang="en-US" b="1" dirty="0" smtClean="0"/>
              <a:t> </a:t>
            </a:r>
            <a:r>
              <a:rPr lang="en-US" b="1" dirty="0" err="1" smtClean="0"/>
              <a:t>оперативной</a:t>
            </a:r>
            <a:r>
              <a:rPr lang="en-US" b="1" dirty="0" smtClean="0"/>
              <a:t> </a:t>
            </a:r>
            <a:r>
              <a:rPr lang="en-US" b="1" dirty="0" err="1" smtClean="0"/>
              <a:t>памяти</a:t>
            </a:r>
            <a:r>
              <a:rPr lang="en-US" b="1" dirty="0" smtClean="0"/>
              <a:t> </a:t>
            </a:r>
            <a:r>
              <a:rPr lang="en-US" b="1" dirty="0" err="1" smtClean="0"/>
              <a:t>могут</a:t>
            </a:r>
            <a:r>
              <a:rPr lang="en-US" b="1" dirty="0" smtClean="0"/>
              <a:t> </a:t>
            </a:r>
            <a:r>
              <a:rPr lang="en-US" b="1" dirty="0" err="1" smtClean="0"/>
              <a:t>быть</a:t>
            </a:r>
            <a:r>
              <a:rPr lang="en-US" b="1" dirty="0" smtClean="0"/>
              <a:t> </a:t>
            </a:r>
            <a:r>
              <a:rPr lang="en-US" b="1" dirty="0" err="1" smtClean="0"/>
              <a:t>различных</a:t>
            </a:r>
            <a:r>
              <a:rPr lang="en-US" b="1" dirty="0" smtClean="0"/>
              <a:t> </a:t>
            </a:r>
            <a:r>
              <a:rPr lang="en-US" b="1" dirty="0" err="1" smtClean="0"/>
              <a:t>типов</a:t>
            </a:r>
            <a:r>
              <a:rPr lang="en-US" b="1" dirty="0" smtClean="0"/>
              <a:t>: DDDR, DDR2 и </a:t>
            </a:r>
            <a:r>
              <a:rPr lang="en-US" b="1" dirty="0" err="1" smtClean="0"/>
              <a:t>другие</a:t>
            </a:r>
            <a:r>
              <a:rPr lang="en-US" b="1" dirty="0" smtClean="0"/>
              <a:t>.</a:t>
            </a:r>
            <a:br>
              <a:rPr lang="en-US" b="1" dirty="0" smtClean="0"/>
            </a:br>
            <a:endParaRPr lang="ru-RU" b="1" dirty="0"/>
          </a:p>
        </p:txBody>
      </p:sp>
      <p:pic>
        <p:nvPicPr>
          <p:cNvPr id="4" name="Рисунок 3" descr="13225938a794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581283">
            <a:off x="946026" y="3453467"/>
            <a:ext cx="3901440" cy="1886712"/>
          </a:xfrm>
          <a:prstGeom prst="rect">
            <a:avLst/>
          </a:prstGeom>
        </p:spPr>
      </p:pic>
      <p:pic>
        <p:nvPicPr>
          <p:cNvPr id="5" name="Рисунок 4" descr="e26eb45bb3d24ff72f662c8806488ea8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509669">
            <a:off x="4785392" y="3452551"/>
            <a:ext cx="3600400" cy="2700300"/>
          </a:xfrm>
          <a:prstGeom prst="rect">
            <a:avLst/>
          </a:prstGeom>
        </p:spPr>
      </p:pic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0" y="6381328"/>
            <a:ext cx="539552" cy="4766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       </a:t>
            </a:r>
            <a:r>
              <a:rPr lang="en-US" sz="5400" b="1" dirty="0" err="1" smtClean="0"/>
              <a:t>Устройства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ввода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/>
              <a:t>К</a:t>
            </a:r>
            <a:r>
              <a:rPr lang="en-US" b="1" dirty="0" err="1" smtClean="0"/>
              <a:t>лавиатура</a:t>
            </a:r>
            <a:r>
              <a:rPr lang="en-US" b="1" dirty="0" smtClean="0"/>
              <a:t>, </a:t>
            </a:r>
            <a:r>
              <a:rPr lang="en-US" b="1" dirty="0" err="1" smtClean="0"/>
              <a:t>мышь</a:t>
            </a:r>
            <a:r>
              <a:rPr lang="en-US" b="1" dirty="0" smtClean="0"/>
              <a:t>, </a:t>
            </a:r>
            <a:r>
              <a:rPr lang="en-US" b="1" dirty="0" err="1" smtClean="0"/>
              <a:t>графический</a:t>
            </a:r>
            <a:r>
              <a:rPr lang="en-US" b="1" dirty="0" smtClean="0"/>
              <a:t> </a:t>
            </a:r>
            <a:r>
              <a:rPr lang="en-US" b="1" dirty="0" err="1" smtClean="0"/>
              <a:t>планшет</a:t>
            </a:r>
            <a:r>
              <a:rPr lang="en-US" b="1" dirty="0" smtClean="0"/>
              <a:t>, </a:t>
            </a:r>
            <a:r>
              <a:rPr lang="en-US" b="1" dirty="0" err="1" smtClean="0"/>
              <a:t>сканер</a:t>
            </a:r>
            <a:r>
              <a:rPr lang="en-US" b="1" dirty="0" smtClean="0"/>
              <a:t>, </a:t>
            </a:r>
            <a:r>
              <a:rPr lang="en-US" b="1" dirty="0" err="1" smtClean="0"/>
              <a:t>цифровая</a:t>
            </a:r>
            <a:r>
              <a:rPr lang="en-US" b="1" dirty="0" smtClean="0"/>
              <a:t> </a:t>
            </a:r>
            <a:r>
              <a:rPr lang="en-US" b="1" dirty="0" err="1" smtClean="0"/>
              <a:t>камера</a:t>
            </a:r>
            <a:r>
              <a:rPr lang="en-US" b="1" dirty="0" smtClean="0"/>
              <a:t>, </a:t>
            </a:r>
            <a:r>
              <a:rPr lang="en-US" b="1" dirty="0" err="1" smtClean="0"/>
              <a:t>микрофон</a:t>
            </a:r>
            <a:r>
              <a:rPr lang="ru-RU" b="1" dirty="0" smtClean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pic>
        <p:nvPicPr>
          <p:cNvPr id="4" name="Рисунок 3" descr="4-fotoapparat-cifrovoj-Nikon-Coolpix-P90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536" y="3140968"/>
            <a:ext cx="1280443" cy="1200708"/>
          </a:xfrm>
          <a:prstGeom prst="rect">
            <a:avLst/>
          </a:prstGeom>
        </p:spPr>
      </p:pic>
      <p:pic>
        <p:nvPicPr>
          <p:cNvPr id="5" name="Рисунок 4" descr="49631_popUpThum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584" y="4581128"/>
            <a:ext cx="1710596" cy="1119238"/>
          </a:xfrm>
          <a:prstGeom prst="rect">
            <a:avLst/>
          </a:prstGeom>
        </p:spPr>
      </p:pic>
      <p:pic>
        <p:nvPicPr>
          <p:cNvPr id="6" name="Рисунок 5" descr="01b0fd29c32c898e067f628618d09e04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3140968"/>
            <a:ext cx="1584176" cy="1584176"/>
          </a:xfrm>
          <a:prstGeom prst="rect">
            <a:avLst/>
          </a:prstGeom>
        </p:spPr>
      </p:pic>
      <p:pic>
        <p:nvPicPr>
          <p:cNvPr id="7" name="Рисунок 6" descr="Black-White-Ultra-slim-Water-proof-Wireless-Keyboard-Bluetooth-3-0-For-Apple-Series-Book-Smart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437112"/>
            <a:ext cx="2016224" cy="2016224"/>
          </a:xfrm>
          <a:prstGeom prst="rect">
            <a:avLst/>
          </a:prstGeom>
        </p:spPr>
      </p:pic>
      <p:pic>
        <p:nvPicPr>
          <p:cNvPr id="8" name="Рисунок 7" descr="plustek_273_bbm210_c_plustek_opticbook_a300_plus_1449144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2996952"/>
            <a:ext cx="1700808" cy="1700808"/>
          </a:xfrm>
          <a:prstGeom prst="rect">
            <a:avLst/>
          </a:prstGeom>
        </p:spPr>
      </p:pic>
      <p:pic>
        <p:nvPicPr>
          <p:cNvPr id="9" name="Рисунок 8" descr="wacom-dtk-2451-2452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6136" y="4509120"/>
            <a:ext cx="2438400" cy="1575816"/>
          </a:xfrm>
          <a:prstGeom prst="rect">
            <a:avLst/>
          </a:prstGeom>
        </p:spPr>
      </p:pic>
      <p:sp>
        <p:nvSpPr>
          <p:cNvPr id="10" name="Управляющая кнопка: домой 9">
            <a:hlinkClick r:id="rId8" action="ppaction://hlinksldjump" highlightClick="1"/>
          </p:cNvPr>
          <p:cNvSpPr/>
          <p:nvPr/>
        </p:nvSpPr>
        <p:spPr>
          <a:xfrm>
            <a:off x="0" y="6381328"/>
            <a:ext cx="539552" cy="4766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   </a:t>
            </a:r>
            <a:r>
              <a:rPr lang="en-US" sz="5400" b="1" dirty="0" err="1" smtClean="0"/>
              <a:t>Долговременная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память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Долговременная</a:t>
            </a:r>
            <a:r>
              <a:rPr lang="en-US" b="1" dirty="0" smtClean="0"/>
              <a:t> </a:t>
            </a:r>
            <a:r>
              <a:rPr lang="en-US" b="1" dirty="0" err="1" smtClean="0"/>
              <a:t>память</a:t>
            </a:r>
            <a:r>
              <a:rPr lang="en-US" b="1" dirty="0" smtClean="0"/>
              <a:t> – </a:t>
            </a:r>
            <a:r>
              <a:rPr lang="en-US" b="1" dirty="0" err="1" smtClean="0"/>
              <a:t>хранилище</a:t>
            </a:r>
            <a:r>
              <a:rPr lang="en-US" b="1" dirty="0" smtClean="0"/>
              <a:t> </a:t>
            </a:r>
            <a:r>
              <a:rPr lang="en-US" b="1" dirty="0" err="1" smtClean="0"/>
              <a:t>информации</a:t>
            </a:r>
            <a:r>
              <a:rPr lang="en-US" b="1" dirty="0" smtClean="0"/>
              <a:t> с </a:t>
            </a:r>
            <a:r>
              <a:rPr lang="en-US" b="1" dirty="0" err="1" smtClean="0"/>
              <a:t>неограниченной</a:t>
            </a:r>
            <a:r>
              <a:rPr lang="en-US" b="1" dirty="0" smtClean="0"/>
              <a:t> </a:t>
            </a:r>
            <a:r>
              <a:rPr lang="en-US" b="1" dirty="0" err="1" smtClean="0"/>
              <a:t>емкостью</a:t>
            </a:r>
            <a:r>
              <a:rPr lang="en-US" b="1" dirty="0" smtClean="0"/>
              <a:t> и </a:t>
            </a:r>
            <a:r>
              <a:rPr lang="en-US" b="1" dirty="0" err="1" smtClean="0"/>
              <a:t>продолжительностью</a:t>
            </a:r>
            <a:r>
              <a:rPr lang="en-US" b="1" dirty="0" smtClean="0"/>
              <a:t> </a:t>
            </a:r>
            <a:r>
              <a:rPr lang="en-US" b="1" dirty="0" err="1" smtClean="0"/>
              <a:t>хранения</a:t>
            </a:r>
            <a:r>
              <a:rPr lang="ru-RU" b="1" dirty="0" smtClean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pic>
        <p:nvPicPr>
          <p:cNvPr id="4" name="Рисунок 3" descr="img4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75656" y="3284984"/>
            <a:ext cx="5472608" cy="3356992"/>
          </a:xfrm>
          <a:prstGeom prst="rect">
            <a:avLst/>
          </a:prstGeom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0" y="6381328"/>
            <a:ext cx="539552" cy="4766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        </a:t>
            </a:r>
            <a:r>
              <a:rPr lang="en-US" sz="5400" b="1" dirty="0" err="1" smtClean="0"/>
              <a:t>Устройства</a:t>
            </a:r>
            <a:r>
              <a:rPr lang="en-US" sz="5400" b="1" dirty="0" smtClean="0"/>
              <a:t> </a:t>
            </a:r>
            <a:r>
              <a:rPr lang="en-US" sz="5400" b="1" dirty="0" err="1" smtClean="0"/>
              <a:t>вывода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Монитор, принтер, колонки.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1010927112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52120" y="2636912"/>
            <a:ext cx="2641048" cy="2664296"/>
          </a:xfrm>
          <a:prstGeom prst="rect">
            <a:avLst/>
          </a:prstGeom>
        </p:spPr>
      </p:pic>
      <p:pic>
        <p:nvPicPr>
          <p:cNvPr id="5" name="Рисунок 4" descr="2600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536" y="2780928"/>
            <a:ext cx="2267744" cy="2267744"/>
          </a:xfrm>
          <a:prstGeom prst="rect">
            <a:avLst/>
          </a:prstGeom>
        </p:spPr>
      </p:pic>
      <p:pic>
        <p:nvPicPr>
          <p:cNvPr id="7" name="Рисунок 6" descr="kisspng-macbook-pro-imac-imac-5ac3385a0e5097.123447401522743386058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43808" y="4121696"/>
            <a:ext cx="2798493" cy="2736304"/>
          </a:xfrm>
          <a:prstGeom prst="rect">
            <a:avLst/>
          </a:prstGeom>
        </p:spPr>
      </p:pic>
      <p:sp>
        <p:nvSpPr>
          <p:cNvPr id="8" name="Управляющая кнопка: домой 7">
            <a:hlinkClick r:id="rId5" action="ppaction://hlinksldjump" highlightClick="1"/>
          </p:cNvPr>
          <p:cNvSpPr/>
          <p:nvPr/>
        </p:nvSpPr>
        <p:spPr>
          <a:xfrm>
            <a:off x="0" y="6381328"/>
            <a:ext cx="539552" cy="4766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060848"/>
            <a:ext cx="8305800" cy="1224136"/>
          </a:xfrm>
        </p:spPr>
        <p:txBody>
          <a:bodyPr>
            <a:normAutofit/>
          </a:bodyPr>
          <a:lstStyle/>
          <a:p>
            <a:r>
              <a:rPr lang="ru-RU" sz="5400" b="1" dirty="0" smtClean="0"/>
              <a:t>     Спасибо за внимание</a:t>
            </a:r>
            <a:endParaRPr lang="ru-RU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105</TotalTime>
  <Words>99</Words>
  <Application>Microsoft Office PowerPoint</Application>
  <PresentationFormat>Экран (4:3)</PresentationFormat>
  <Paragraphs>19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«Устройство компьютера»   </vt:lpstr>
      <vt:lpstr>Презентация PowerPoint</vt:lpstr>
      <vt:lpstr>              Процессор</vt:lpstr>
      <vt:lpstr>      Оперативная память</vt:lpstr>
      <vt:lpstr>       Устройства ввода</vt:lpstr>
      <vt:lpstr>   Долговременная память</vt:lpstr>
      <vt:lpstr>        Устройства вывода</vt:lpstr>
      <vt:lpstr>     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«Устройство компьютера»   </dc:title>
  <dc:creator>АВА</dc:creator>
  <cp:lastModifiedBy>1</cp:lastModifiedBy>
  <cp:revision>13</cp:revision>
  <dcterms:created xsi:type="dcterms:W3CDTF">2020-07-07T02:16:52Z</dcterms:created>
  <dcterms:modified xsi:type="dcterms:W3CDTF">2020-07-20T01:56:58Z</dcterms:modified>
</cp:coreProperties>
</file>